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8CD176-8CDB-A063-5DB9-C36FDC110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490C4CB-0646-C306-8A39-574E4F60A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AB4B48-860F-F1F5-1454-D6FBF9EB7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7BF-070B-4195-8113-204BF20DCFE3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52F8E3-AABC-E953-2C8A-B41980457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59671D-A70E-2490-8BE3-7BA262805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A4589-D205-459F-8A07-CE83C7F7F0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950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F25D77-2B3E-8B6C-5039-B47CBB51F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89F5CEF-0A10-89B1-BD7D-28017638C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A9ACD5-B676-54BD-2140-7861F8A1F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7BF-070B-4195-8113-204BF20DCFE3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4CC75D-F92D-7FCE-EC5A-5479F84B7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17FFC87-29EE-B6EE-CAA2-F71C051E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A4589-D205-459F-8A07-CE83C7F7F0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706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D257E03-CFDC-0253-6187-E9BF74F2AA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03333BE-4E74-D567-9F9B-0D9DE13C3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648940-F7A9-B699-5875-BBFBCF1E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7BF-070B-4195-8113-204BF20DCFE3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AB932F-03A1-D3AF-AB0E-C021B597B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315199-BAED-8494-6511-7E72BB52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A4589-D205-459F-8A07-CE83C7F7F0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88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1BD84-4C8C-2DBE-DFBD-C82681A1B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0C8FAF2-425E-F2EB-58E5-45E4A052F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E0A3E0-B85A-B6C2-D1E9-326779D56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7BF-070B-4195-8113-204BF20DCFE3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A28574-709C-93E6-04B7-D3C55CFB6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1407EB-FF13-E566-AEC4-B7B434913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A4589-D205-459F-8A07-CE83C7F7F0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9453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EF0CCC-DD1A-2E25-87D9-464595DA1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EEB309-92D1-334A-7FDD-0F93D3E7B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96BE4D-EC91-20C5-E210-A174CBC43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7BF-070B-4195-8113-204BF20DCFE3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ABEE62-A70C-A65F-F3F8-71C6965BA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8363AF-5171-64C3-2CC0-472A431C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A4589-D205-459F-8A07-CE83C7F7F0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644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7DC37-ECB9-79B3-E202-8877FF4FC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AB7B21-DC75-9D91-EC14-93F4186F0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452B974-A753-98A7-A62C-19B1734C72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167A46B-F778-A936-746D-06127ED1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7BF-070B-4195-8113-204BF20DCFE3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8256A77-6C9D-0D9C-6AB4-E88871A0A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974DAC6-0204-F3F2-DF69-C832B4247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A4589-D205-459F-8A07-CE83C7F7F0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2808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EBD9E-78A4-C733-F685-7D9D202D1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9B272A-B859-8243-7D74-8C2663543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B2CF9C2-E32B-C8A9-EB76-FE11435D5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C2ACBCD-967F-28E5-0045-6B7387CE2C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9E22285-F4C7-40A8-6B26-79811C9C0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7612717-187B-41CC-B368-66BEE84B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7BF-070B-4195-8113-204BF20DCFE3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1EF348F-C278-F7B2-7FFB-FD9921139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E80E545-387B-EC78-9B50-0ACCD60EE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A4589-D205-459F-8A07-CE83C7F7F0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1884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D08F3-FF41-8541-9AF5-3E6EFFD23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FF2FA4B-29AC-6C22-1947-DB03CAC68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7BF-070B-4195-8113-204BF20DCFE3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3ECAF6E-8550-562D-3220-DCC69C708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F06884E-EF8A-098E-9252-F75A837F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A4589-D205-459F-8A07-CE83C7F7F0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347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8CA8DCF-617B-4735-3182-942700C86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7BF-070B-4195-8113-204BF20DCFE3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07881BD-0693-8ED6-C87F-2F9D97222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B43A01-5BF3-8FE0-4329-79B490DA8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A4589-D205-459F-8A07-CE83C7F7F0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179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70CFB2-60F6-BC82-BD24-C5DF34213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F7E4D3-0483-DE45-8B85-A742B1D78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4E77F0-EC99-FFE4-CB8B-888326FA7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477E4BB-D643-43D1-51F2-A65B157E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7BF-070B-4195-8113-204BF20DCFE3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E3E1D9-4F5D-3F3B-6F28-B11298B0F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9DAD53-3D71-2C82-DAA4-CF0773B5A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A4589-D205-459F-8A07-CE83C7F7F0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7396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F9E073-A0F6-6CC8-29FB-85E9A71E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2DB430-23A5-FAC0-BC6F-86FCA31E5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19A25A-AC2C-915E-DB4A-ED08379BF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DEDDFB-16D3-1BE0-E2AE-2AEBFDD07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7BF-070B-4195-8113-204BF20DCFE3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563491A-DEB9-712F-A8DA-874B8430D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170DE6-BD68-B4F5-61CE-9CB03698A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A4589-D205-459F-8A07-CE83C7F7F0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798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A7C74F-48D7-2BE7-4AFA-706F3EAA6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548CC6-8A1D-F3E0-4DDB-6F6CBB4F0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2F7AA75-83BC-80FB-718A-8ACACF804D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7A7BF-070B-4195-8113-204BF20DCFE3}" type="datetimeFigureOut">
              <a:rPr lang="ru-RU" smtClean="0"/>
              <a:t>10.12.2022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CA0252-61C7-0539-37F9-B7A325E06D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C3A911-9A09-7C93-B281-0D286B86CE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A4589-D205-459F-8A07-CE83C7F7F0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895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1770173-B34D-3A14-8872-85892960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74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EB5099A-C0AC-6416-D347-6FDB8684E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64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C8C77C-0088-D4B9-FB1D-9BBB73432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93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D8EC94-48A1-5B7B-28E0-C427AF00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41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203CB3-2098-F28E-78AC-68A43EDCF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1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1FFD82-53BA-2F5E-B0C4-284BE03CA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F5997F-DF3D-12EF-54E0-664DA8B8A0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4FEFBDE-B2E0-7680-9586-8C0A9E8647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80A419B-D9DD-C4A0-A0D3-84BB3184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83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68D100-275D-892E-4926-D51C25CFD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0"/>
            <a:ext cx="1217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72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076A21-FAB9-9C6E-7116-DF54D132B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21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4D1D50-8CF1-877B-7AA2-F38BAE376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" y="0"/>
            <a:ext cx="1217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84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00D255-7F72-5A36-3B10-6EAB09461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75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BEEE03-11FF-9EF7-7E61-106FC23A8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01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38855-8B8A-2440-EDCA-B9EE3494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368F67-A8D4-E98C-1B35-42FCDD0E79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A62BA35-1CA0-B115-A58A-915602B32C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BB5615-4701-A6CC-E4ED-2FF38D680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27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07C239-0B48-04BD-BB32-8B24A0480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08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0BB2FE-7A56-A3FB-5D6F-E364E7AB8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43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F6E95F-6579-3647-4006-8EFFF0D02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62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A0AE00-621E-4A9F-334C-DED34363B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26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795531-C195-FFBB-0DBB-45A413F7B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37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706806-026F-CC1F-788E-4FD8C0EAF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67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77E4EA-5EE4-F8D3-219C-DA78B484D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30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7C7EAB-D9ED-EBF1-7288-BD58EA1F9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93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EC5D334-F776-5FA4-2D2B-0436A5689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72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656EC1-81C8-2252-3B5A-AACB7643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59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D06C46E-C9F0-E9E2-D42A-7CD40A60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21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7F0939-1600-5A82-80B3-04AA9B9E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4" y="0"/>
            <a:ext cx="12160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72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CB49A0B-1878-2DA1-898A-35404D757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9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2075E5-4B5D-22D4-1C79-7A00AED56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03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1A8FF7-55EA-33F3-2148-5D5E5EBFE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59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A32774-A3D9-BC6C-AE96-8893D0EBB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64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6AFCE3-D7CE-A889-6F01-BBBC05F5F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70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5A94378-7015-98DB-84EF-0689CBF32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184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D738B9-39BD-311A-826F-EBDAAEB3D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3261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Широкоэкранный</PresentationFormat>
  <Paragraphs>0</Paragraphs>
  <Slides>31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Zuriko Abzhandadze</dc:creator>
  <cp:lastModifiedBy>Zuriko Abzhandadze</cp:lastModifiedBy>
  <cp:revision>1</cp:revision>
  <dcterms:created xsi:type="dcterms:W3CDTF">2022-12-09T22:41:47Z</dcterms:created>
  <dcterms:modified xsi:type="dcterms:W3CDTF">2022-12-09T22:55:26Z</dcterms:modified>
</cp:coreProperties>
</file>